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47" autoAdjust="0"/>
  </p:normalViewPr>
  <p:slideViewPr>
    <p:cSldViewPr>
      <p:cViewPr>
        <p:scale>
          <a:sx n="100" d="100"/>
          <a:sy n="100" d="100"/>
        </p:scale>
        <p:origin x="-130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Салоны связи города Омска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Билайн</a:t>
            </a:r>
            <a:endParaRPr lang="ru-RU" dirty="0"/>
          </a:p>
        </p:txBody>
      </p:sp>
      <p:pic>
        <p:nvPicPr>
          <p:cNvPr id="1026" name="Picture 2" descr="E:\Новая папка\Mytask\Салоны связи\Билайн\IMAG0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119492" cy="231721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9124" y="12858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 smtClean="0"/>
              <a:t>Приключения начались с салона «</a:t>
            </a:r>
            <a:r>
              <a:rPr lang="ru-RU" sz="1200" dirty="0" err="1" smtClean="0"/>
              <a:t>Билайн</a:t>
            </a:r>
            <a:r>
              <a:rPr lang="ru-RU" sz="1200" dirty="0" smtClean="0"/>
              <a:t>». Пришёл туда, начал фотографировать. Через пару минут от продавщицы ушёл клиент, и она сразу же сказала, что фотографировать у них запрещено. Ну, это было предсказуемо! </a:t>
            </a:r>
          </a:p>
          <a:p>
            <a:pPr lvl="0" algn="just">
              <a:buFont typeface="Calibri" pitchFamily="34" charset="0"/>
              <a:buChar char="—"/>
            </a:pPr>
            <a:r>
              <a:rPr lang="ru-RU" sz="1200" dirty="0" smtClean="0"/>
              <a:t>Здесь фотографировать запрещено!</a:t>
            </a:r>
          </a:p>
          <a:p>
            <a:pPr lvl="0" algn="just">
              <a:buFont typeface="Calibri" pitchFamily="34" charset="0"/>
              <a:buChar char="—"/>
            </a:pPr>
            <a:r>
              <a:rPr lang="ru-RU" sz="1200" dirty="0" smtClean="0"/>
              <a:t>Нет, это законно.</a:t>
            </a:r>
          </a:p>
          <a:p>
            <a:pPr lvl="0" algn="just">
              <a:buFont typeface="Calibri" pitchFamily="34" charset="0"/>
              <a:buChar char="—"/>
            </a:pPr>
            <a:r>
              <a:rPr lang="ru-RU" sz="1200" dirty="0" smtClean="0"/>
              <a:t>Мне охрану вызвать?</a:t>
            </a:r>
          </a:p>
          <a:p>
            <a:pPr lvl="0" algn="just">
              <a:buFont typeface="Calibri" pitchFamily="34" charset="0"/>
              <a:buChar char="—"/>
            </a:pPr>
            <a:r>
              <a:rPr lang="ru-RU" sz="1200" dirty="0" smtClean="0"/>
              <a:t>Зачем?</a:t>
            </a:r>
          </a:p>
          <a:p>
            <a:pPr lvl="0" algn="just">
              <a:buFont typeface="Calibri" pitchFamily="34" charset="0"/>
              <a:buChar char="—"/>
            </a:pPr>
            <a:r>
              <a:rPr lang="ru-RU" sz="1200" dirty="0" smtClean="0"/>
              <a:t>Здесь нельзя фотографировать. Вы не понимаете? Мне потом штраф будет за это.</a:t>
            </a:r>
          </a:p>
          <a:p>
            <a:pPr lvl="0" algn="just">
              <a:buFont typeface="Calibri" pitchFamily="34" charset="0"/>
              <a:buChar char="—"/>
            </a:pPr>
            <a:r>
              <a:rPr lang="ru-RU" sz="1200" dirty="0" smtClean="0"/>
              <a:t>Если вам выпишут штраф – вы сможете подать в суд, т.к. фотосъёмка разрешена.</a:t>
            </a:r>
            <a:endParaRPr lang="ru-RU" sz="1200" dirty="0"/>
          </a:p>
        </p:txBody>
      </p:sp>
      <p:pic>
        <p:nvPicPr>
          <p:cNvPr id="1028" name="Picture 4" descr="E:\Новая папка\Mytask\Салоны связи\Билайн\IMAG0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643314"/>
            <a:ext cx="5405475" cy="30405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3786190"/>
            <a:ext cx="32147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200" dirty="0" smtClean="0"/>
          </a:p>
          <a:p>
            <a:pPr algn="just"/>
            <a:r>
              <a:rPr lang="ru-RU" sz="1200" dirty="0" smtClean="0"/>
              <a:t>Тут пришёл инкассатор за деньгами, </a:t>
            </a:r>
            <a:r>
              <a:rPr lang="ru-RU" sz="1200" dirty="0" smtClean="0"/>
              <a:t>услышал </a:t>
            </a:r>
            <a:r>
              <a:rPr lang="ru-RU" sz="1200" dirty="0" smtClean="0"/>
              <a:t>наш спор, сказал что у него ПМ и он мне сейчас ногу прострелит, после этого взял свёрток и быстро </a:t>
            </a:r>
            <a:r>
              <a:rPr lang="ru-RU" sz="1200" dirty="0" smtClean="0"/>
              <a:t>удалился. </a:t>
            </a:r>
            <a:endParaRPr lang="ru-RU" sz="1200" dirty="0" smtClean="0"/>
          </a:p>
          <a:p>
            <a:pPr algn="just">
              <a:buFont typeface="Calibri" pitchFamily="34" charset="0"/>
              <a:buChar char="—"/>
            </a:pPr>
            <a:r>
              <a:rPr lang="ru-RU" sz="1200" dirty="0" smtClean="0"/>
              <a:t>Это частная собственность, вы не имеете права её фотографировать </a:t>
            </a:r>
            <a:r>
              <a:rPr lang="ru-RU" sz="1200" dirty="0" smtClean="0"/>
              <a:t>–</a:t>
            </a:r>
            <a:r>
              <a:rPr lang="ru-RU" sz="1200" dirty="0" smtClean="0"/>
              <a:t> </a:t>
            </a:r>
            <a:r>
              <a:rPr lang="ru-RU" sz="1200" dirty="0" smtClean="0"/>
              <a:t>продолжала </a:t>
            </a:r>
            <a:r>
              <a:rPr lang="ru-RU" sz="1200" dirty="0" smtClean="0"/>
              <a:t>продавщица.</a:t>
            </a:r>
            <a:endParaRPr lang="ru-RU" sz="1200" dirty="0" smtClean="0"/>
          </a:p>
          <a:p>
            <a:pPr algn="just">
              <a:buFont typeface="Calibri" pitchFamily="34" charset="0"/>
              <a:buChar char="—"/>
            </a:pPr>
            <a:r>
              <a:rPr lang="ru-RU" sz="1200" dirty="0" smtClean="0"/>
              <a:t>И что</a:t>
            </a:r>
            <a:r>
              <a:rPr lang="ru-RU" sz="1200" dirty="0" smtClean="0"/>
              <a:t>?</a:t>
            </a:r>
            <a:endParaRPr lang="ru-RU" sz="1200" dirty="0" smtClean="0"/>
          </a:p>
          <a:p>
            <a:pPr algn="just">
              <a:buFont typeface="Calibri" pitchFamily="34" charset="0"/>
              <a:buChar char="—"/>
            </a:pPr>
            <a:r>
              <a:rPr lang="ru-RU" sz="1200" dirty="0" smtClean="0"/>
              <a:t>Я ещё раз повторяю, это частная собственность, здесь снимать нельзя.</a:t>
            </a:r>
          </a:p>
          <a:p>
            <a:pPr algn="just"/>
            <a:r>
              <a:rPr lang="ru-RU" sz="1200" dirty="0" smtClean="0"/>
              <a:t>Потом она ушла на кассу и я, сделав все фотографии, покинул это место.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5143536" cy="1185858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	Следующим </a:t>
            </a:r>
            <a:r>
              <a:rPr lang="ru-RU" sz="1200" dirty="0" smtClean="0"/>
              <a:t>на очереди был «Связной». Тут было всё просто: никто </a:t>
            </a:r>
            <a:r>
              <a:rPr lang="ru-RU" sz="1200" dirty="0" smtClean="0"/>
              <a:t>не запрещал </a:t>
            </a:r>
            <a:r>
              <a:rPr lang="ru-RU" sz="1200" dirty="0" smtClean="0"/>
              <a:t>фотографировать, продавцы просто сидели за своей стойкой (даже не знаю, видели они меня или нет). </a:t>
            </a:r>
          </a:p>
          <a:p>
            <a:endParaRPr lang="ru-RU" dirty="0"/>
          </a:p>
        </p:txBody>
      </p:sp>
      <p:pic>
        <p:nvPicPr>
          <p:cNvPr id="2050" name="Picture 2" descr="E:\Новая папка\Mytask\Салоны связи\Связной\IMAG0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71744"/>
            <a:ext cx="5621826" cy="3162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Евросеть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218598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Далее пришёл в «</a:t>
            </a:r>
            <a:r>
              <a:rPr lang="ru-RU" dirty="0" err="1" smtClean="0"/>
              <a:t>Евросеть</a:t>
            </a:r>
            <a:r>
              <a:rPr lang="ru-RU" dirty="0" smtClean="0"/>
              <a:t>».</a:t>
            </a:r>
          </a:p>
          <a:p>
            <a:pPr>
              <a:buFont typeface="Calibri" pitchFamily="34" charset="0"/>
              <a:buChar char="—"/>
            </a:pPr>
            <a:r>
              <a:rPr lang="ru-RU" dirty="0" smtClean="0"/>
              <a:t>Молодой человек, здесь фотографировать запрещено – сказал продавец.</a:t>
            </a:r>
          </a:p>
          <a:p>
            <a:pPr>
              <a:buFont typeface="Calibri" pitchFamily="34" charset="0"/>
              <a:buChar char="—"/>
            </a:pPr>
            <a:r>
              <a:rPr lang="ru-RU" dirty="0" smtClean="0"/>
              <a:t>На каком основании?</a:t>
            </a:r>
          </a:p>
          <a:p>
            <a:pPr>
              <a:buFont typeface="Calibri" pitchFamily="34" charset="0"/>
              <a:buChar char="—"/>
            </a:pPr>
            <a:r>
              <a:rPr lang="ru-RU" dirty="0" smtClean="0"/>
              <a:t>У нас же нельзя фотографировать? – продавец обратился к своей коллеге.</a:t>
            </a:r>
          </a:p>
          <a:p>
            <a:pPr>
              <a:buFont typeface="Calibri" pitchFamily="34" charset="0"/>
              <a:buChar char="—"/>
            </a:pPr>
            <a:r>
              <a:rPr lang="ru-RU" dirty="0" smtClean="0"/>
              <a:t>Ну, вообще не желательно – ответила она.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E:\Новая папка\Mytask\Салоны связи\Евросеть\IMAG0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14818"/>
            <a:ext cx="4286280" cy="2411033"/>
          </a:xfrm>
          <a:prstGeom prst="rect">
            <a:avLst/>
          </a:prstGeom>
          <a:noFill/>
        </p:spPr>
      </p:pic>
      <p:pic>
        <p:nvPicPr>
          <p:cNvPr id="3075" name="Picture 3" descr="E:\Новая папка\Mytask\Салоны связи\Евросеть\IMAG0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4247087" cy="23889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4929198"/>
            <a:ext cx="35540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400" dirty="0" smtClean="0"/>
              <a:t>«Коллега не подыграла. Ставка не прошла.»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Раз </a:t>
            </a:r>
            <a:r>
              <a:rPr lang="ru-RU" sz="1400" dirty="0" smtClean="0"/>
              <a:t>нежелательна, то </a:t>
            </a:r>
            <a:r>
              <a:rPr lang="ru-RU" sz="1400" dirty="0" smtClean="0"/>
              <a:t>продолжаем снимать!</a:t>
            </a:r>
            <a:endParaRPr lang="ru-RU" sz="1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Мегафон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238" cy="20431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200" dirty="0" smtClean="0"/>
              <a:t>	В </a:t>
            </a:r>
            <a:r>
              <a:rPr lang="ru-RU" sz="1200" dirty="0" smtClean="0"/>
              <a:t>салоне «Мегафон», конечно же, тоже сказали, что это запрещено.  Когда я отказался убрать камеру, одна из сотрудниц решила загородить товары собой. После непродолжительной беседы о незаконном запрете я попросил принести Закон о </a:t>
            </a:r>
            <a:r>
              <a:rPr lang="ru-RU" sz="1200" dirty="0" smtClean="0"/>
              <a:t>Правах Потребителя. </a:t>
            </a:r>
            <a:r>
              <a:rPr lang="ru-RU" sz="1200" dirty="0" smtClean="0"/>
              <a:t>Она ушла и так и не вернулась. Я сделал остальные фото, подождал ещё пару минут и потопал дальше.</a:t>
            </a:r>
          </a:p>
          <a:p>
            <a:endParaRPr lang="ru-RU" sz="1200" dirty="0"/>
          </a:p>
        </p:txBody>
      </p:sp>
      <p:pic>
        <p:nvPicPr>
          <p:cNvPr id="4098" name="Picture 2" descr="E:\Новая папка\Mytask\Салоны связи\Мегафон\IMAG0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3398764" cy="1911805"/>
          </a:xfrm>
          <a:prstGeom prst="rect">
            <a:avLst/>
          </a:prstGeom>
          <a:noFill/>
        </p:spPr>
      </p:pic>
      <p:pic>
        <p:nvPicPr>
          <p:cNvPr id="4099" name="Picture 3" descr="E:\Новая папка\Mytask\Салоны связи\Мегафон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14686"/>
            <a:ext cx="4357718" cy="3311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МТС</a:t>
            </a:r>
            <a:endParaRPr lang="ru-RU" dirty="0"/>
          </a:p>
        </p:txBody>
      </p:sp>
      <p:pic>
        <p:nvPicPr>
          <p:cNvPr id="5122" name="Picture 2" descr="E:\Новая папка\Mytask\Салоны связи\МТС\IMAG0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929058" cy="22100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16430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Самое интересное ждало меня в «МТС». Пришёл, начал фотографировать. Сзади уже знакомое:</a:t>
            </a:r>
          </a:p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Молодой человек, фотографировать у нас запрещено!</a:t>
            </a:r>
          </a:p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Нет, фотографировать можно.</a:t>
            </a:r>
          </a:p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Нет, удалите все фотографии! – тут началось громкое кудахтанье от обеих сотрудниц.</a:t>
            </a:r>
          </a:p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Покажите, где это запрещено.</a:t>
            </a:r>
          </a:p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Сначала вы покажите разрешение на фотосъёмку!</a:t>
            </a:r>
            <a:endParaRPr lang="ru-RU" sz="1200" dirty="0"/>
          </a:p>
        </p:txBody>
      </p:sp>
      <p:pic>
        <p:nvPicPr>
          <p:cNvPr id="5123" name="Picture 3" descr="E:\Новая папка\Mytask\Салоны связи\МТС\IMAG0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857628"/>
            <a:ext cx="4826035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4286256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Последняя фраза за пять минут прозвучала раз 20! Вызвали охрану. Пока они ехали, никаких официальных запретов я не получил, только «покажите разрешение!». 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Охранники </a:t>
            </a:r>
            <a:r>
              <a:rPr lang="ru-RU" sz="1200" dirty="0" smtClean="0"/>
              <a:t>– настоящее </a:t>
            </a:r>
            <a:r>
              <a:rPr lang="ru-RU" sz="1200" dirty="0" err="1" smtClean="0"/>
              <a:t>быдло</a:t>
            </a:r>
            <a:r>
              <a:rPr lang="ru-RU" sz="1200" dirty="0" smtClean="0"/>
              <a:t>. Зашли, не показали свои удостоверения, вывели из салона и начали требовать удалить фотографии.</a:t>
            </a:r>
            <a:endParaRPr lang="ru-RU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овая папка\Mytask\Салоны связи\МТС\IMAG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714620"/>
            <a:ext cx="4445029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4470" y="1357297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Удали фотографии!</a:t>
            </a:r>
          </a:p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Я не обязан их удалять.</a:t>
            </a:r>
          </a:p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Слышь! Я тебе сейчас в лоб двину! Удали и иди отсюда!</a:t>
            </a:r>
          </a:p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Делать фотографии не запрещено. Почему я должен их удалять? </a:t>
            </a:r>
          </a:p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Нам потом ещё перед начальством отчитываться</a:t>
            </a:r>
          </a:p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А вы скажите, что я всё удалил.</a:t>
            </a:r>
          </a:p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Ага. А завтра здесь стекло разобьют и на нас спишут.</a:t>
            </a:r>
          </a:p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Причём здесь фотки? Они не запрещены законом.</a:t>
            </a:r>
          </a:p>
          <a:p>
            <a:pPr lvl="0">
              <a:buFont typeface="Calibri" pitchFamily="34" charset="0"/>
              <a:buChar char="—"/>
            </a:pPr>
            <a:r>
              <a:rPr lang="ru-RU" sz="1200" dirty="0" smtClean="0"/>
              <a:t>Ты </a:t>
            </a:r>
            <a:r>
              <a:rPr lang="ru-RU" sz="1200" dirty="0" err="1" smtClean="0"/>
              <a:t>чё</a:t>
            </a:r>
            <a:r>
              <a:rPr lang="ru-RU" sz="1200" dirty="0" smtClean="0"/>
              <a:t>, юрист? Какого класса? Удаляй и вали. А то в отделение сдам. Тебя там </a:t>
            </a:r>
            <a:r>
              <a:rPr lang="ru-RU" sz="1200" dirty="0" err="1" smtClean="0"/>
              <a:t>отметелят</a:t>
            </a:r>
            <a:r>
              <a:rPr lang="ru-RU" sz="1200" dirty="0" smtClean="0"/>
              <a:t>. А я позвоню и попрошу чтоб посильнее!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5908" y="4214817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Я решил не идти дальше, свою дозу адреналина я уже получил за вечер, так что удалил фото. Благо у меня была резервная копия. Охранники развернулись и ушли. </a:t>
            </a: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Разбор полётов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757758"/>
          </a:xfrm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ru-RU" sz="1400" dirty="0" smtClean="0"/>
              <a:t>	Самое </a:t>
            </a:r>
            <a:r>
              <a:rPr lang="ru-RU" sz="1400" dirty="0" smtClean="0"/>
              <a:t>главное – это верить в свою правоту. Фотосъёмка в магазинах – законна. 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1400" b="1" i="1" dirty="0" smtClean="0"/>
              <a:t>В статье 29 Конституции Российской Федерации </a:t>
            </a:r>
            <a:r>
              <a:rPr lang="ru-RU" sz="1400" i="1" dirty="0" smtClean="0"/>
              <a:t>предусмотрено право свободно искать, получать, передавать, производить и распространять информацию любым законным способом. 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1400" b="1" i="1" dirty="0" smtClean="0"/>
              <a:t>Статьей </a:t>
            </a:r>
            <a:r>
              <a:rPr lang="ru-RU" sz="1400" b="1" i="1" dirty="0" smtClean="0"/>
              <a:t>8 Закона «О защите прав потребителей» </a:t>
            </a:r>
            <a:r>
              <a:rPr lang="ru-RU" sz="1400" i="1" dirty="0" smtClean="0"/>
              <a:t>закреплена обязанность продавца предоставить покупателю информацию о товарах. 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1400" dirty="0" smtClean="0"/>
              <a:t>	Если вам твердят про частную собственность, то: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1400" b="1" i="1" dirty="0" smtClean="0"/>
              <a:t>Статья 209 ГК РФ</a:t>
            </a:r>
            <a:r>
              <a:rPr lang="ru-RU" sz="1400" dirty="0" smtClean="0"/>
              <a:t>: </a:t>
            </a:r>
            <a:r>
              <a:rPr lang="ru-RU" sz="1400" i="1" dirty="0" smtClean="0"/>
              <a:t>2. Собственник вправе по своему усмотрению совершать в отношении принадлежащего ему имущества любые действия, не противоречащие закону и иным правовым актам и не нарушающие права и охраняемые законом интересы других лиц, в том числе отчуждать свое имущество в собственность другим лицам, передавать им, оставаясь собственником, права владения, пользования и распоряжения имуществом, отдавать имущество в залог и обременять его другими способами, распоряжаться им иным образом</a:t>
            </a:r>
            <a:r>
              <a:rPr lang="ru-RU" sz="1400" i="1" dirty="0" smtClean="0"/>
              <a:t>.</a:t>
            </a:r>
            <a:endParaRPr lang="ru-RU" sz="1400" i="1" dirty="0" smtClean="0"/>
          </a:p>
          <a:p>
            <a:pPr indent="0">
              <a:lnSpc>
                <a:spcPct val="150000"/>
              </a:lnSpc>
              <a:buNone/>
            </a:pPr>
            <a:r>
              <a:rPr lang="ru-RU" sz="1400" dirty="0" smtClean="0"/>
              <a:t>	Фотографирование, т.е. сбор информации не является пользованием и распоряжением чужой частной собственностью.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1400" dirty="0" smtClean="0"/>
              <a:t>	К сожалению, не все это понимают, а некоторые вообще отказываются что-либо слушать. Если это ваш случай, попробуйте воспользоваться советами ниже.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1900" dirty="0" smtClean="0"/>
              <a:t>Чем дольше продавцы не будут знать что вы фотографируете, тем лучше. Когда заходите не «светитесь». </a:t>
            </a:r>
          </a:p>
          <a:p>
            <a:pPr>
              <a:buNone/>
            </a:pPr>
            <a:endParaRPr lang="ru-RU" sz="1900" dirty="0" smtClean="0"/>
          </a:p>
          <a:p>
            <a:pPr>
              <a:buFont typeface="Wingdings" pitchFamily="2" charset="2"/>
              <a:buChar char="v"/>
            </a:pPr>
            <a:r>
              <a:rPr lang="ru-RU" sz="1900" dirty="0" smtClean="0"/>
              <a:t>Не повышайте голос. Это обычно злит продавцов. </a:t>
            </a:r>
          </a:p>
          <a:p>
            <a:pPr>
              <a:buFont typeface="Wingdings" pitchFamily="2" charset="2"/>
              <a:buChar char="v"/>
            </a:pPr>
            <a:endParaRPr lang="ru-RU" sz="1900" dirty="0" smtClean="0"/>
          </a:p>
          <a:p>
            <a:pPr>
              <a:buFont typeface="Wingdings" pitchFamily="2" charset="2"/>
              <a:buChar char="v"/>
            </a:pPr>
            <a:r>
              <a:rPr lang="ru-RU" sz="1900" dirty="0" smtClean="0"/>
              <a:t>Придумайте какую-нибудь отговорку на вопрос «зачем вы это делаете» ибо об этом вас спросит </a:t>
            </a:r>
            <a:r>
              <a:rPr lang="ru-RU" sz="1900" u="sng" dirty="0" smtClean="0"/>
              <a:t>каждый</a:t>
            </a:r>
            <a:r>
              <a:rPr lang="ru-RU" sz="1900" dirty="0" smtClean="0"/>
              <a:t> продавец.</a:t>
            </a:r>
          </a:p>
          <a:p>
            <a:pPr>
              <a:buNone/>
            </a:pPr>
            <a:endParaRPr lang="ru-RU" sz="1900" dirty="0" smtClean="0"/>
          </a:p>
          <a:p>
            <a:pPr>
              <a:buFont typeface="Wingdings" pitchFamily="2" charset="2"/>
              <a:buChar char="v"/>
            </a:pPr>
            <a:r>
              <a:rPr lang="ru-RU" sz="1900" dirty="0" smtClean="0"/>
              <a:t>Сделайте так, чтобы телефон создавал резервные копии фотографий. Теперь если вас и заставят удалить фото, вы сможете их восстановить.</a:t>
            </a:r>
          </a:p>
          <a:p>
            <a:pPr>
              <a:buFont typeface="Wingdings" pitchFamily="2" charset="2"/>
              <a:buChar char="v"/>
            </a:pPr>
            <a:endParaRPr lang="ru-RU" sz="1900" dirty="0" smtClean="0"/>
          </a:p>
          <a:p>
            <a:pPr>
              <a:buFont typeface="Wingdings" pitchFamily="2" charset="2"/>
              <a:buChar char="v"/>
            </a:pPr>
            <a:r>
              <a:rPr lang="ru-RU" sz="1900" dirty="0" smtClean="0"/>
              <a:t>Не доводите до того, что сотрудники вызовут охрану. С ними не стоит связываться. Если у вас телефон уже делает резервные фото – смело удаляйте и уходите. Это спокойнее </a:t>
            </a:r>
            <a:r>
              <a:rPr lang="ru-RU" sz="1900" smtClean="0"/>
              <a:t>и быстрее.</a:t>
            </a:r>
            <a:endParaRPr lang="ru-RU" sz="19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575</Words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Салоны связи города Омска</vt:lpstr>
      <vt:lpstr>Билайн</vt:lpstr>
      <vt:lpstr>Связной</vt:lpstr>
      <vt:lpstr>Евросеть</vt:lpstr>
      <vt:lpstr>Мегафон</vt:lpstr>
      <vt:lpstr>МТС</vt:lpstr>
      <vt:lpstr>Слайд 7</vt:lpstr>
      <vt:lpstr>Разбор полётов</vt:lpstr>
      <vt:lpstr>Советы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«незаконной» съёмке в салонах связи города Омска</dc:title>
  <cp:lastModifiedBy>100Mhz</cp:lastModifiedBy>
  <cp:revision>11</cp:revision>
  <dcterms:modified xsi:type="dcterms:W3CDTF">2012-08-01T19:33:34Z</dcterms:modified>
</cp:coreProperties>
</file>